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7ed2b45a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7ed2b45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7e977468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07e977468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7ed2b45a7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07ed2b45a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7ed2b45a7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7ed2b45a7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22f747f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22f747f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7ed2b45a7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07ed2b45a7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2723aaf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2723aaf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7e977468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7e977468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4.png"/><Relationship Id="rId13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hyperlink" Target="http://drive.google.com/file/d/1VRewgoiQuG3Nrq_fOvSY4G-TaBuuGjlI/view" TargetMode="External"/><Relationship Id="rId5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50" y="309250"/>
            <a:ext cx="8304300" cy="441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24300" y="2017650"/>
            <a:ext cx="609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504C44"/>
                </a:solidFill>
              </a:rPr>
              <a:t>CE-</a:t>
            </a:r>
            <a:r>
              <a:rPr b="1" lang="en" sz="6000">
                <a:solidFill>
                  <a:srgbClr val="504C44"/>
                </a:solidFill>
              </a:rPr>
              <a:t>Nexy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52" y="1515891"/>
            <a:ext cx="1561649" cy="17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2807" y="1515900"/>
            <a:ext cx="1801506" cy="17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24187">
            <a:off x="286252" y="1264698"/>
            <a:ext cx="947556" cy="85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18001">
            <a:off x="2289784" y="1168151"/>
            <a:ext cx="964517" cy="85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1869" y="1515889"/>
            <a:ext cx="1834917" cy="175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816625">
            <a:off x="4504447" y="1728031"/>
            <a:ext cx="1207981" cy="92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74610" y="1750453"/>
            <a:ext cx="796887" cy="46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81779" y="1577135"/>
            <a:ext cx="1868545" cy="175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75325" y="1515874"/>
            <a:ext cx="1619070" cy="175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13">
            <a:alphaModFix/>
          </a:blip>
          <a:srcRect b="-1327" l="3076" r="183" t="0"/>
          <a:stretch/>
        </p:blipFill>
        <p:spPr>
          <a:xfrm>
            <a:off x="7717207" y="311050"/>
            <a:ext cx="1426800" cy="10299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" name="Google Shape;71;p14"/>
          <p:cNvSpPr txBox="1"/>
          <p:nvPr/>
        </p:nvSpPr>
        <p:spPr>
          <a:xfrm>
            <a:off x="372375" y="185000"/>
            <a:ext cx="143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04C44"/>
                </a:solidFill>
              </a:rPr>
              <a:t>Member</a:t>
            </a:r>
            <a:endParaRPr sz="24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607761">
            <a:off x="5816247" y="955570"/>
            <a:ext cx="999598" cy="90053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514425" y="3445325"/>
            <a:ext cx="102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525"/>
                </a:solidFill>
              </a:rPr>
              <a:t>นายบารมี </a:t>
            </a:r>
            <a:endParaRPr b="1">
              <a:solidFill>
                <a:srgbClr val="2525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525"/>
                </a:solidFill>
              </a:rPr>
              <a:t>สุขหงษ์</a:t>
            </a:r>
            <a:endParaRPr b="1">
              <a:solidFill>
                <a:srgbClr val="252525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921213" y="3445325"/>
            <a:ext cx="14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525"/>
                </a:solidFill>
              </a:rPr>
              <a:t>นายอนันดา</a:t>
            </a:r>
            <a:endParaRPr b="1">
              <a:solidFill>
                <a:srgbClr val="2525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525"/>
                </a:solidFill>
              </a:rPr>
              <a:t>เล้าเจริญสมบัติ</a:t>
            </a:r>
            <a:endParaRPr b="1">
              <a:solidFill>
                <a:srgbClr val="252525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696963" y="3445325"/>
            <a:ext cx="14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525"/>
                </a:solidFill>
              </a:rPr>
              <a:t>นายพสิษฐ์ </a:t>
            </a:r>
            <a:endParaRPr b="1">
              <a:solidFill>
                <a:srgbClr val="2525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525"/>
                </a:solidFill>
              </a:rPr>
              <a:t>ปานเพชร</a:t>
            </a:r>
            <a:endParaRPr b="1">
              <a:solidFill>
                <a:srgbClr val="252525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573688" y="3445325"/>
            <a:ext cx="14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525"/>
                </a:solidFill>
              </a:rPr>
              <a:t>นายภคพล</a:t>
            </a:r>
            <a:endParaRPr b="1">
              <a:solidFill>
                <a:srgbClr val="2525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525"/>
                </a:solidFill>
              </a:rPr>
              <a:t>พัวพุ่มไทย</a:t>
            </a:r>
            <a:endParaRPr b="1">
              <a:solidFill>
                <a:srgbClr val="252525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7342500" y="3445325"/>
            <a:ext cx="14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525"/>
                </a:solidFill>
              </a:rPr>
              <a:t>นายธนกานต์</a:t>
            </a:r>
            <a:endParaRPr b="1">
              <a:solidFill>
                <a:srgbClr val="2525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525"/>
                </a:solidFill>
              </a:rPr>
              <a:t>ชินวงศ</a:t>
            </a:r>
            <a:endParaRPr b="1">
              <a:solidFill>
                <a:srgbClr val="25252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50" y="309250"/>
            <a:ext cx="8304300" cy="441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3672450" y="309250"/>
            <a:ext cx="179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04C44"/>
                </a:solidFill>
              </a:rPr>
              <a:t>Hardwares</a:t>
            </a:r>
            <a:endParaRPr sz="2400"/>
          </a:p>
        </p:txBody>
      </p:sp>
      <p:sp>
        <p:nvSpPr>
          <p:cNvPr id="84" name="Google Shape;84;p15"/>
          <p:cNvSpPr txBox="1"/>
          <p:nvPr/>
        </p:nvSpPr>
        <p:spPr>
          <a:xfrm>
            <a:off x="590900" y="3583675"/>
            <a:ext cx="168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04C44"/>
                </a:solidFill>
              </a:rPr>
              <a:t>STM32L152RB microcontroller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731350" y="3583675"/>
            <a:ext cx="268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04C44"/>
                </a:solidFill>
              </a:rPr>
              <a:t>RC522 RFID </a:t>
            </a:r>
            <a:endParaRPr b="1" sz="1600">
              <a:solidFill>
                <a:srgbClr val="504C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504C44"/>
                </a:solidFill>
              </a:rPr>
              <a:t>reader and writer module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867500" y="3583675"/>
            <a:ext cx="268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04C44"/>
                </a:solidFill>
              </a:rPr>
              <a:t>RC522 RFID </a:t>
            </a:r>
            <a:endParaRPr b="1" sz="1600">
              <a:solidFill>
                <a:srgbClr val="504C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04C44"/>
                </a:solidFill>
              </a:rPr>
              <a:t>reader and writer module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889172" y="1511590"/>
            <a:ext cx="2352300" cy="12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5">
            <a:alphaModFix/>
          </a:blip>
          <a:srcRect b="14359" l="-2070" r="2069" t="19066"/>
          <a:stretch/>
        </p:blipFill>
        <p:spPr>
          <a:xfrm>
            <a:off x="5867500" y="1869500"/>
            <a:ext cx="2206876" cy="14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938" y="1259588"/>
            <a:ext cx="1023825" cy="2079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464025" y="13775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04C44"/>
                </a:solidFill>
              </a:rPr>
              <a:t>Pin Allocation</a:t>
            </a:r>
            <a:endParaRPr sz="24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300" y="567875"/>
            <a:ext cx="6821400" cy="4368900"/>
          </a:xfrm>
          <a:prstGeom prst="roundRect">
            <a:avLst>
              <a:gd fmla="val 650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464025" y="460550"/>
            <a:ext cx="291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04C44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64025" y="0"/>
            <a:ext cx="257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04C44"/>
                </a:solidFill>
              </a:rPr>
              <a:t>Circuit Diagram</a:t>
            </a:r>
            <a:endParaRPr b="1" sz="2400">
              <a:solidFill>
                <a:srgbClr val="504C44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17654" l="0" r="0" t="0"/>
          <a:stretch/>
        </p:blipFill>
        <p:spPr>
          <a:xfrm>
            <a:off x="3986875" y="1195700"/>
            <a:ext cx="5075475" cy="2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464025" y="1014650"/>
            <a:ext cx="2487300" cy="3410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701425" y="2771775"/>
            <a:ext cx="944100" cy="40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 rot="5400000">
            <a:off x="3249775" y="2320125"/>
            <a:ext cx="944100" cy="40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2951325" y="1827675"/>
            <a:ext cx="790800" cy="40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2951325" y="2076450"/>
            <a:ext cx="1694100" cy="408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3477575" y="1743075"/>
            <a:ext cx="841200" cy="4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 rot="5400000">
            <a:off x="3194525" y="2026125"/>
            <a:ext cx="606900" cy="4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2951325" y="2320125"/>
            <a:ext cx="567000" cy="4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3374625" y="1909775"/>
            <a:ext cx="1270800" cy="40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 rot="5400000">
            <a:off x="3038775" y="2245625"/>
            <a:ext cx="712500" cy="40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2951325" y="2610625"/>
            <a:ext cx="464100" cy="40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3844150" y="2257425"/>
            <a:ext cx="785400" cy="408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 rot="5400000">
            <a:off x="3554500" y="2564425"/>
            <a:ext cx="620100" cy="408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2951325" y="2854075"/>
            <a:ext cx="928200" cy="408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2570325" y="1686513"/>
            <a:ext cx="4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F9000"/>
                </a:solidFill>
              </a:rPr>
              <a:t>PB7</a:t>
            </a:r>
            <a:endParaRPr b="1" sz="900">
              <a:solidFill>
                <a:srgbClr val="BF9000"/>
              </a:solidFill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2570325" y="1932738"/>
            <a:ext cx="4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155CC"/>
                </a:solidFill>
              </a:rPr>
              <a:t>PB6</a:t>
            </a:r>
            <a:endParaRPr b="1" sz="900">
              <a:solidFill>
                <a:srgbClr val="1155CC"/>
              </a:solidFill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2570325" y="2148563"/>
            <a:ext cx="4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45F06"/>
                </a:solidFill>
              </a:rPr>
              <a:t>PB5</a:t>
            </a:r>
            <a:endParaRPr b="1" sz="900">
              <a:solidFill>
                <a:srgbClr val="B45F06"/>
              </a:solidFill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2570325" y="2445938"/>
            <a:ext cx="4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8761D"/>
                </a:solidFill>
              </a:rPr>
              <a:t>PB4</a:t>
            </a:r>
            <a:endParaRPr b="1" sz="900">
              <a:solidFill>
                <a:srgbClr val="38761D"/>
              </a:solidFill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570325" y="2671413"/>
            <a:ext cx="4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64D79"/>
                </a:solidFill>
              </a:rPr>
              <a:t>PB3</a:t>
            </a:r>
            <a:endParaRPr b="1" sz="900">
              <a:solidFill>
                <a:srgbClr val="A64D79"/>
              </a:solidFill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210500" y="1308550"/>
            <a:ext cx="253500" cy="40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 rot="5400000">
            <a:off x="-1393450" y="2934600"/>
            <a:ext cx="3248700" cy="40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2951325" y="4200350"/>
            <a:ext cx="1367400" cy="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 rot="5400000">
            <a:off x="3499400" y="3393650"/>
            <a:ext cx="1597800" cy="4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4277900" y="2605075"/>
            <a:ext cx="323700" cy="4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210500" y="4538475"/>
            <a:ext cx="3888900" cy="40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 rot="5400000">
            <a:off x="3278300" y="3758395"/>
            <a:ext cx="1601100" cy="40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4058450" y="2938475"/>
            <a:ext cx="579000" cy="40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2487225" y="4066138"/>
            <a:ext cx="4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GND</a:t>
            </a:r>
            <a:endParaRPr b="1" sz="900"/>
          </a:p>
        </p:txBody>
      </p:sp>
      <p:sp>
        <p:nvSpPr>
          <p:cNvPr id="132" name="Google Shape;132;p17"/>
          <p:cNvSpPr txBox="1"/>
          <p:nvPr/>
        </p:nvSpPr>
        <p:spPr>
          <a:xfrm>
            <a:off x="489100" y="1195700"/>
            <a:ext cx="67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0000"/>
                </a:solidFill>
              </a:rPr>
              <a:t>EXT_3V</a:t>
            </a:r>
            <a:endParaRPr b="1" sz="900">
              <a:solidFill>
                <a:srgbClr val="CC0000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930200" y="1514750"/>
            <a:ext cx="169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STM32L152RB</a:t>
            </a:r>
            <a:endParaRPr b="1" sz="1600"/>
          </a:p>
        </p:txBody>
      </p:sp>
      <p:sp>
        <p:nvSpPr>
          <p:cNvPr id="134" name="Google Shape;134;p17"/>
          <p:cNvSpPr txBox="1"/>
          <p:nvPr/>
        </p:nvSpPr>
        <p:spPr>
          <a:xfrm>
            <a:off x="464000" y="2445938"/>
            <a:ext cx="4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F9000"/>
                </a:solidFill>
              </a:rPr>
              <a:t>PC1</a:t>
            </a:r>
            <a:endParaRPr b="1" sz="900">
              <a:solidFill>
                <a:srgbClr val="BF9000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464000" y="2671413"/>
            <a:ext cx="4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0000"/>
                </a:solidFill>
              </a:rPr>
              <a:t>PC2</a:t>
            </a:r>
            <a:endParaRPr b="1" sz="900">
              <a:solidFill>
                <a:srgbClr val="CC0000"/>
              </a:solidFill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124" y="226399"/>
            <a:ext cx="323700" cy="44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961529" y="265300"/>
            <a:ext cx="154360" cy="5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489100" y="1451213"/>
            <a:ext cx="4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GND</a:t>
            </a:r>
            <a:endParaRPr b="1" sz="900"/>
          </a:p>
        </p:txBody>
      </p:sp>
      <p:sp>
        <p:nvSpPr>
          <p:cNvPr id="139" name="Google Shape;139;p17"/>
          <p:cNvSpPr/>
          <p:nvPr/>
        </p:nvSpPr>
        <p:spPr>
          <a:xfrm>
            <a:off x="308275" y="1592375"/>
            <a:ext cx="154500" cy="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 rot="5400000">
            <a:off x="-4150" y="1264025"/>
            <a:ext cx="665400" cy="4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308150" y="910925"/>
            <a:ext cx="3791100" cy="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5400000">
            <a:off x="3408100" y="752150"/>
            <a:ext cx="308400" cy="4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 rot="5400000">
            <a:off x="3924650" y="777125"/>
            <a:ext cx="308400" cy="4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39075" y="2587100"/>
            <a:ext cx="323700" cy="40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 rot="5400000">
            <a:off x="-724025" y="1706600"/>
            <a:ext cx="1767000" cy="40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139075" y="823375"/>
            <a:ext cx="3888900" cy="40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 rot="5400000">
            <a:off x="3923775" y="752150"/>
            <a:ext cx="172500" cy="40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81925" y="2812575"/>
            <a:ext cx="382200" cy="408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 rot="5400000">
            <a:off x="-992225" y="1779150"/>
            <a:ext cx="2107500" cy="408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1125" y="727725"/>
            <a:ext cx="3477300" cy="408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 rot="5400000">
            <a:off x="3411725" y="639150"/>
            <a:ext cx="172500" cy="408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00" y="135450"/>
            <a:ext cx="8662200" cy="487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50" y="309250"/>
            <a:ext cx="8304300" cy="441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2920500" y="357200"/>
            <a:ext cx="330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04C44"/>
                </a:solidFill>
              </a:rPr>
              <a:t>Video Demonstration</a:t>
            </a:r>
            <a:endParaRPr b="1" sz="2400">
              <a:solidFill>
                <a:srgbClr val="504C44"/>
              </a:solidFill>
            </a:endParaRPr>
          </a:p>
        </p:txBody>
      </p:sp>
      <p:pic>
        <p:nvPicPr>
          <p:cNvPr id="163" name="Google Shape;163;p19" title="video_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750" y="1028850"/>
            <a:ext cx="2794500" cy="3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50" y="309250"/>
            <a:ext cx="8304300" cy="441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3175350" y="470000"/>
            <a:ext cx="279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04C44"/>
                </a:solidFill>
              </a:rPr>
              <a:t>Problem &amp; Solve </a:t>
            </a:r>
            <a:endParaRPr b="1" sz="2400">
              <a:solidFill>
                <a:srgbClr val="504C44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1067075" y="1391950"/>
            <a:ext cx="7088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</a:rPr>
              <a:t>ปัญหา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chemeClr val="dk1"/>
                </a:solidFill>
              </a:rPr>
              <a:t>เนื่องจาก RC522 เป็นโมดูลที่ส่วนใหญ่ถูกใช้ในบอร์ด Arduino เป็น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ส่วนใหญ่ส่งผลให้ปัญหาที่เกิดในการดำเนินโปรเจคตัวนี้จะเกี่ยวกับ </a:t>
            </a:r>
            <a:r>
              <a:rPr b="1" lang="en" sz="1700">
                <a:solidFill>
                  <a:schemeClr val="dk1"/>
                </a:solidFill>
              </a:rPr>
              <a:t>“Library”</a:t>
            </a:r>
            <a:r>
              <a:rPr lang="en" sz="1700">
                <a:solidFill>
                  <a:schemeClr val="dk1"/>
                </a:solidFill>
              </a:rPr>
              <a:t> ซึ่งส่วนใหญ่นั้นจะเป็นของที่ใช้บนบอร์ด Arduino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1067075" y="2828150"/>
            <a:ext cx="708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252525"/>
                </a:solidFill>
              </a:rPr>
              <a:t>แก้ไขโดย</a:t>
            </a:r>
            <a:r>
              <a:rPr b="1" lang="en" sz="1700">
                <a:solidFill>
                  <a:srgbClr val="252525"/>
                </a:solidFill>
              </a:rPr>
              <a:t> </a:t>
            </a:r>
            <a:r>
              <a:rPr lang="en" sz="1700">
                <a:solidFill>
                  <a:srgbClr val="252525"/>
                </a:solidFill>
              </a:rPr>
              <a:t>การค้นหา Library ที่ใกล้เคียงที่ถูกเขียนด้วยภาษา C มาแก้ไขให้ </a:t>
            </a:r>
            <a:endParaRPr sz="1700">
              <a:solidFill>
                <a:srgbClr val="25252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52525"/>
                </a:solidFill>
              </a:rPr>
              <a:t>Port/Pin ตรงกับที่ทำการออกแบบวงจรไว้</a:t>
            </a:r>
            <a:endParaRPr sz="17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437"/>
            <a:ext cx="9143998" cy="518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750" y="97100"/>
            <a:ext cx="1174675" cy="16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 rot="-773996">
            <a:off x="6931573" y="2924818"/>
            <a:ext cx="653083" cy="523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NEXY</a:t>
            </a:r>
            <a:endParaRPr b="1" sz="1100"/>
          </a:p>
        </p:txBody>
      </p:sp>
      <p:sp>
        <p:nvSpPr>
          <p:cNvPr id="179" name="Google Shape;179;p21"/>
          <p:cNvSpPr/>
          <p:nvPr/>
        </p:nvSpPr>
        <p:spPr>
          <a:xfrm>
            <a:off x="4767950" y="-585775"/>
            <a:ext cx="5082300" cy="2061600"/>
          </a:xfrm>
          <a:prstGeom prst="roundRect">
            <a:avLst>
              <a:gd fmla="val 326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 txBox="1"/>
          <p:nvPr>
            <p:ph type="title"/>
          </p:nvPr>
        </p:nvSpPr>
        <p:spPr>
          <a:xfrm>
            <a:off x="4572000" y="97100"/>
            <a:ext cx="47829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298">
                <a:solidFill>
                  <a:srgbClr val="504C44"/>
                </a:solidFill>
              </a:rPr>
              <a:t>Thank you for your attention </a:t>
            </a:r>
            <a:endParaRPr b="1" sz="2298">
              <a:solidFill>
                <a:srgbClr val="504C4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298">
                <a:solidFill>
                  <a:srgbClr val="504C44"/>
                </a:solidFill>
              </a:rPr>
              <a:t>&amp;</a:t>
            </a:r>
            <a:endParaRPr b="1" sz="2298">
              <a:solidFill>
                <a:srgbClr val="504C4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298">
                <a:solidFill>
                  <a:srgbClr val="504C44"/>
                </a:solidFill>
              </a:rPr>
              <a:t>Bye Bye STM32L152RB</a:t>
            </a:r>
            <a:endParaRPr b="1" sz="2298">
              <a:solidFill>
                <a:srgbClr val="504C44"/>
              </a:solidFill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900" y="445800"/>
            <a:ext cx="779900" cy="7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5700" y="936250"/>
            <a:ext cx="1013614" cy="8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7">
            <a:alphaModFix/>
          </a:blip>
          <a:srcRect b="5071" l="5027" r="5670" t="6876"/>
          <a:stretch/>
        </p:blipFill>
        <p:spPr>
          <a:xfrm>
            <a:off x="1769926" y="1095450"/>
            <a:ext cx="753600" cy="74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